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59" r:id="rId6"/>
    <p:sldId id="272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5" r:id="rId17"/>
    <p:sldId id="270" r:id="rId18"/>
    <p:sldId id="271" r:id="rId19"/>
    <p:sldId id="274" r:id="rId20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DAC7-BCF9-44C1-A4DB-2AAE91D659C9}" type="datetimeFigureOut">
              <a:rPr lang="hu-HU" smtClean="0"/>
              <a:t>2022. 10. 24.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DB91-BB73-42CE-A6AC-350A40DCC65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1297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DAC7-BCF9-44C1-A4DB-2AAE91D659C9}" type="datetimeFigureOut">
              <a:rPr lang="hu-HU" smtClean="0"/>
              <a:t>2022. 10. 24.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DB91-BB73-42CE-A6AC-350A40DCC65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65847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DAC7-BCF9-44C1-A4DB-2AAE91D659C9}" type="datetimeFigureOut">
              <a:rPr lang="hu-HU" smtClean="0"/>
              <a:t>2022. 10. 24.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DB91-BB73-42CE-A6AC-350A40DCC65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79475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DAC7-BCF9-44C1-A4DB-2AAE91D659C9}" type="datetimeFigureOut">
              <a:rPr lang="hu-HU" smtClean="0"/>
              <a:t>2022. 10. 24.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DB91-BB73-42CE-A6AC-350A40DCC65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09585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DAC7-BCF9-44C1-A4DB-2AAE91D659C9}" type="datetimeFigureOut">
              <a:rPr lang="hu-HU" smtClean="0"/>
              <a:t>2022. 10. 24.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DB91-BB73-42CE-A6AC-350A40DCC65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51668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DAC7-BCF9-44C1-A4DB-2AAE91D659C9}" type="datetimeFigureOut">
              <a:rPr lang="hu-HU" smtClean="0"/>
              <a:t>2022. 10. 24.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DB91-BB73-42CE-A6AC-350A40DCC65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73474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DAC7-BCF9-44C1-A4DB-2AAE91D659C9}" type="datetimeFigureOut">
              <a:rPr lang="hu-HU" smtClean="0"/>
              <a:t>2022. 10. 24.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DB91-BB73-42CE-A6AC-350A40DCC65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46769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DAC7-BCF9-44C1-A4DB-2AAE91D659C9}" type="datetimeFigureOut">
              <a:rPr lang="hu-HU" smtClean="0"/>
              <a:t>2022. 10. 24.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DB91-BB73-42CE-A6AC-350A40DCC65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9995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DAC7-BCF9-44C1-A4DB-2AAE91D659C9}" type="datetimeFigureOut">
              <a:rPr lang="hu-HU" smtClean="0"/>
              <a:t>2022. 10. 24.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DB91-BB73-42CE-A6AC-350A40DCC65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59059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DAC7-BCF9-44C1-A4DB-2AAE91D659C9}" type="datetimeFigureOut">
              <a:rPr lang="hu-HU" smtClean="0"/>
              <a:t>2022. 10. 24.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DB91-BB73-42CE-A6AC-350A40DCC65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2320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DAC7-BCF9-44C1-A4DB-2AAE91D659C9}" type="datetimeFigureOut">
              <a:rPr lang="hu-HU" smtClean="0"/>
              <a:t>2022. 10. 24.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DB91-BB73-42CE-A6AC-350A40DCC65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33658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6DAC7-BCF9-44C1-A4DB-2AAE91D659C9}" type="datetimeFigureOut">
              <a:rPr lang="hu-HU" smtClean="0"/>
              <a:t>2022. 10. 24.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4DB91-BB73-42CE-A6AC-350A40DCC65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9730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 smtClean="0"/>
              <a:t>A lovak kólikája</a:t>
            </a:r>
            <a:endParaRPr lang="hu-HU" b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Dr. </a:t>
            </a:r>
            <a:r>
              <a:rPr lang="hu-HU" dirty="0" err="1" smtClean="0"/>
              <a:t>Spitzner</a:t>
            </a:r>
            <a:r>
              <a:rPr lang="hu-HU" dirty="0" smtClean="0"/>
              <a:t> Ádám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8271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Kólikás ló vizsgálata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 smtClean="0"/>
              <a:t>Bélhangok – legalább két helyen vizsgáljuk oldalanként</a:t>
            </a:r>
          </a:p>
          <a:p>
            <a:pPr marL="0" indent="0">
              <a:buNone/>
            </a:pPr>
            <a:r>
              <a:rPr lang="hu-HU" dirty="0" smtClean="0"/>
              <a:t>                       - területenként legalább 1percig</a:t>
            </a:r>
          </a:p>
          <a:p>
            <a:r>
              <a:rPr lang="hu-HU" dirty="0" smtClean="0"/>
              <a:t>Gyenge hangok – béltartalom keverése</a:t>
            </a:r>
          </a:p>
          <a:p>
            <a:r>
              <a:rPr lang="hu-HU" dirty="0" smtClean="0"/>
              <a:t>Hangosabb hangok – béltartalom továbbítása</a:t>
            </a:r>
          </a:p>
          <a:p>
            <a:r>
              <a:rPr lang="hu-HU" dirty="0" smtClean="0"/>
              <a:t>Felerősödött hangok – bélgyulladás, hurutos bélgörcsre utalhatnak</a:t>
            </a:r>
          </a:p>
          <a:p>
            <a:r>
              <a:rPr lang="hu-HU" dirty="0" smtClean="0"/>
              <a:t>Csökkent hangok – </a:t>
            </a:r>
            <a:r>
              <a:rPr lang="hu-HU" dirty="0" err="1" smtClean="0"/>
              <a:t>obstipatio</a:t>
            </a:r>
            <a:r>
              <a:rPr lang="hu-HU" dirty="0" smtClean="0"/>
              <a:t>, obstrukció, </a:t>
            </a:r>
            <a:r>
              <a:rPr lang="hu-HU" dirty="0" err="1" smtClean="0"/>
              <a:t>ileus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7019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Kólikás ló vizsgálata – </a:t>
            </a:r>
            <a:r>
              <a:rPr lang="hu-HU" dirty="0" err="1" smtClean="0"/>
              <a:t>Rektális</a:t>
            </a:r>
            <a:r>
              <a:rPr lang="hu-HU" dirty="0" smtClean="0"/>
              <a:t> vizsgálat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dirty="0" smtClean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124744"/>
            <a:ext cx="6912768" cy="544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3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 smtClean="0"/>
              <a:t>Rektális</a:t>
            </a:r>
            <a:r>
              <a:rPr lang="hu-HU" dirty="0" smtClean="0"/>
              <a:t> vizsgálat – bal felső helyzetváltozás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08931"/>
            <a:ext cx="7632848" cy="4508500"/>
          </a:xfrm>
        </p:spPr>
      </p:pic>
    </p:spTree>
    <p:extLst>
      <p:ext uri="{BB962C8B-B14F-4D97-AF65-F5344CB8AC3E}">
        <p14:creationId xmlns:p14="http://schemas.microsoft.com/office/powerpoint/2010/main" val="36847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 smtClean="0"/>
              <a:t>Rektális</a:t>
            </a:r>
            <a:r>
              <a:rPr lang="hu-HU" dirty="0" smtClean="0"/>
              <a:t> vizsgálat – jobb felső helyzetváltozás 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600200"/>
            <a:ext cx="7128792" cy="4525963"/>
          </a:xfrm>
        </p:spPr>
      </p:pic>
    </p:spTree>
    <p:extLst>
      <p:ext uri="{BB962C8B-B14F-4D97-AF65-F5344CB8AC3E}">
        <p14:creationId xmlns:p14="http://schemas.microsoft.com/office/powerpoint/2010/main" val="423489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Rektális</a:t>
            </a:r>
            <a:r>
              <a:rPr lang="hu-HU" dirty="0" smtClean="0"/>
              <a:t> vizsgálat – bél csavarodás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00200"/>
            <a:ext cx="7682219" cy="4525963"/>
          </a:xfrm>
        </p:spPr>
      </p:pic>
    </p:spTree>
    <p:extLst>
      <p:ext uri="{BB962C8B-B14F-4D97-AF65-F5344CB8AC3E}">
        <p14:creationId xmlns:p14="http://schemas.microsoft.com/office/powerpoint/2010/main" val="205217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kólika kezelési lehetőségei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Görcsoldás és fájdalomcsillapítás</a:t>
            </a:r>
          </a:p>
          <a:p>
            <a:r>
              <a:rPr lang="hu-HU" dirty="0" smtClean="0"/>
              <a:t>Folyadék és vitaminpótlás</a:t>
            </a:r>
          </a:p>
          <a:p>
            <a:r>
              <a:rPr lang="hu-HU" dirty="0" smtClean="0"/>
              <a:t>Felügyelet melletti óvatos mozgatás</a:t>
            </a:r>
          </a:p>
          <a:p>
            <a:r>
              <a:rPr lang="hu-HU" dirty="0" smtClean="0"/>
              <a:t>Orr-nyelőcső szonda</a:t>
            </a:r>
          </a:p>
          <a:p>
            <a:r>
              <a:rPr lang="hu-HU" dirty="0" err="1" smtClean="0"/>
              <a:t>Abdominocentesis</a:t>
            </a:r>
            <a:r>
              <a:rPr lang="hu-HU" dirty="0" smtClean="0"/>
              <a:t> (</a:t>
            </a:r>
            <a:r>
              <a:rPr lang="hu-HU" dirty="0" err="1" smtClean="0"/>
              <a:t>laktátmérés</a:t>
            </a:r>
            <a:r>
              <a:rPr lang="hu-HU" dirty="0" smtClean="0"/>
              <a:t>)</a:t>
            </a:r>
          </a:p>
          <a:p>
            <a:r>
              <a:rPr lang="hu-HU" dirty="0" smtClean="0"/>
              <a:t>Kórházi ellátás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8160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kólika kezelési lehetőségei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00808"/>
            <a:ext cx="3810000" cy="2851150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838" y="1700808"/>
            <a:ext cx="4463800" cy="358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2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Egyéb kólikát kiváltó betegségek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hu-HU" dirty="0" smtClean="0"/>
              <a:t>Allergiás reakciók, </a:t>
            </a:r>
            <a:r>
              <a:rPr lang="hu-HU" dirty="0" err="1" smtClean="0"/>
              <a:t>Urticaria</a:t>
            </a:r>
            <a:endParaRPr lang="hu-HU" dirty="0" smtClean="0"/>
          </a:p>
          <a:p>
            <a:pPr>
              <a:lnSpc>
                <a:spcPct val="150000"/>
              </a:lnSpc>
            </a:pPr>
            <a:r>
              <a:rPr lang="hu-HU" dirty="0" smtClean="0"/>
              <a:t>Láz</a:t>
            </a:r>
          </a:p>
          <a:p>
            <a:pPr>
              <a:lnSpc>
                <a:spcPct val="150000"/>
              </a:lnSpc>
            </a:pPr>
            <a:r>
              <a:rPr lang="hu-HU" dirty="0" smtClean="0"/>
              <a:t>Gyomorfekély</a:t>
            </a:r>
          </a:p>
          <a:p>
            <a:pPr>
              <a:lnSpc>
                <a:spcPct val="150000"/>
              </a:lnSpc>
            </a:pPr>
            <a:r>
              <a:rPr lang="hu-HU" dirty="0" smtClean="0"/>
              <a:t>„Homok kólika</a:t>
            </a:r>
            <a:r>
              <a:rPr lang="hu-HU" dirty="0" smtClean="0"/>
              <a:t>” – a vastagbélben felhalmozódhat a takarmánnyal bejutó homok</a:t>
            </a:r>
            <a:endParaRPr lang="hu-HU" dirty="0" smtClean="0"/>
          </a:p>
          <a:p>
            <a:pPr>
              <a:lnSpc>
                <a:spcPct val="150000"/>
              </a:lnSpc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5017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Gyomor fekély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hu-HU" dirty="0" smtClean="0"/>
              <a:t>Visszatérően előforduló kólikás tünetek</a:t>
            </a:r>
          </a:p>
          <a:p>
            <a:pPr>
              <a:lnSpc>
                <a:spcPct val="150000"/>
              </a:lnSpc>
            </a:pPr>
            <a:r>
              <a:rPr lang="hu-HU" dirty="0" smtClean="0"/>
              <a:t>Negatív </a:t>
            </a:r>
            <a:r>
              <a:rPr lang="hu-HU" dirty="0" err="1" smtClean="0"/>
              <a:t>rektális</a:t>
            </a:r>
            <a:r>
              <a:rPr lang="hu-HU" dirty="0" smtClean="0"/>
              <a:t> lelet</a:t>
            </a:r>
          </a:p>
          <a:p>
            <a:pPr>
              <a:lnSpc>
                <a:spcPct val="150000"/>
              </a:lnSpc>
            </a:pPr>
            <a:r>
              <a:rPr lang="hu-HU" dirty="0" smtClean="0"/>
              <a:t>Keserű sóra hirtelen fokozott fájdalmat jelez</a:t>
            </a:r>
          </a:p>
          <a:p>
            <a:pPr>
              <a:lnSpc>
                <a:spcPct val="150000"/>
              </a:lnSpc>
            </a:pPr>
            <a:r>
              <a:rPr lang="hu-HU" dirty="0" smtClean="0"/>
              <a:t>Etetés után jelentkeznek a tünetek</a:t>
            </a:r>
          </a:p>
          <a:p>
            <a:pPr>
              <a:lnSpc>
                <a:spcPct val="150000"/>
              </a:lnSpc>
            </a:pPr>
            <a:r>
              <a:rPr lang="hu-HU" dirty="0" err="1" smtClean="0"/>
              <a:t>Gastroscopia</a:t>
            </a:r>
            <a:r>
              <a:rPr lang="hu-HU" dirty="0" smtClean="0"/>
              <a:t> javasolt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5997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 smtClean="0"/>
              <a:t>Köszönöm a figyelmet!</a:t>
            </a:r>
            <a:endParaRPr lang="hu-HU" b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067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Mi az a kólika?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>
              <a:lnSpc>
                <a:spcPct val="150000"/>
              </a:lnSpc>
            </a:pPr>
            <a:r>
              <a:rPr lang="hu-HU" dirty="0" err="1" smtClean="0"/>
              <a:t>Tünetegyüttes</a:t>
            </a:r>
            <a:endParaRPr lang="hu-HU" dirty="0" smtClean="0"/>
          </a:p>
          <a:p>
            <a:pPr>
              <a:lnSpc>
                <a:spcPct val="150000"/>
              </a:lnSpc>
            </a:pPr>
            <a:r>
              <a:rPr lang="hu-HU" dirty="0" smtClean="0"/>
              <a:t>Hasi fájdalom tünetének leírására szolgál</a:t>
            </a:r>
          </a:p>
          <a:p>
            <a:pPr>
              <a:lnSpc>
                <a:spcPct val="150000"/>
              </a:lnSpc>
            </a:pPr>
            <a:r>
              <a:rPr lang="hu-HU" dirty="0" smtClean="0"/>
              <a:t>Általában gyomor-bélrendszeri problémák okozzák</a:t>
            </a:r>
          </a:p>
          <a:p>
            <a:pPr>
              <a:lnSpc>
                <a:spcPct val="150000"/>
              </a:lnSpc>
            </a:pPr>
            <a:r>
              <a:rPr lang="hu-HU" dirty="0" smtClean="0"/>
              <a:t>Az egyik leggyakoribb oka a lovak elhullásának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0342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Mi idézheti elő?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hu-HU" dirty="0" smtClean="0"/>
              <a:t>Takarmányváltás</a:t>
            </a:r>
          </a:p>
          <a:p>
            <a:pPr>
              <a:lnSpc>
                <a:spcPct val="150000"/>
              </a:lnSpc>
            </a:pPr>
            <a:r>
              <a:rPr lang="hu-HU" dirty="0" smtClean="0"/>
              <a:t>Rossz minőségű takarmány</a:t>
            </a:r>
          </a:p>
          <a:p>
            <a:pPr>
              <a:lnSpc>
                <a:spcPct val="150000"/>
              </a:lnSpc>
            </a:pPr>
            <a:r>
              <a:rPr lang="hu-HU" dirty="0" smtClean="0"/>
              <a:t>Rosthiány</a:t>
            </a:r>
          </a:p>
          <a:p>
            <a:pPr>
              <a:lnSpc>
                <a:spcPct val="150000"/>
              </a:lnSpc>
            </a:pPr>
            <a:r>
              <a:rPr lang="hu-HU" dirty="0" smtClean="0"/>
              <a:t>Csökkent vízfelvétel</a:t>
            </a:r>
          </a:p>
          <a:p>
            <a:pPr>
              <a:lnSpc>
                <a:spcPct val="150000"/>
              </a:lnSpc>
            </a:pPr>
            <a:r>
              <a:rPr lang="hu-HU" dirty="0" smtClean="0"/>
              <a:t>Parazitás fertőzöttség</a:t>
            </a:r>
          </a:p>
          <a:p>
            <a:pPr>
              <a:lnSpc>
                <a:spcPct val="150000"/>
              </a:lnSpc>
            </a:pPr>
            <a:r>
              <a:rPr lang="hu-HU" dirty="0" err="1" smtClean="0"/>
              <a:t>Meterológiai</a:t>
            </a:r>
            <a:r>
              <a:rPr lang="hu-HU" dirty="0" smtClean="0"/>
              <a:t> változások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1214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ló emésztő rendszere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12776"/>
            <a:ext cx="7992887" cy="4968552"/>
          </a:xfrm>
        </p:spPr>
      </p:pic>
    </p:spTree>
    <p:extLst>
      <p:ext uri="{BB962C8B-B14F-4D97-AF65-F5344CB8AC3E}">
        <p14:creationId xmlns:p14="http://schemas.microsoft.com/office/powerpoint/2010/main" val="194882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kólika tünetei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hu-HU" dirty="0" smtClean="0"/>
              <a:t>Enyhe: áll, nézegeti a hasát, nyújtózkodik, nyugtalan</a:t>
            </a:r>
          </a:p>
          <a:p>
            <a:pPr>
              <a:lnSpc>
                <a:spcPct val="150000"/>
              </a:lnSpc>
            </a:pPr>
            <a:r>
              <a:rPr lang="hu-HU" dirty="0" smtClean="0"/>
              <a:t>Közepes: lefekszik, járkál a </a:t>
            </a:r>
            <a:r>
              <a:rPr lang="hu-HU" dirty="0" err="1" smtClean="0"/>
              <a:t>boxban</a:t>
            </a:r>
            <a:r>
              <a:rPr lang="hu-HU" dirty="0" smtClean="0"/>
              <a:t>, kapar, komolyabb fájdalmat mutat</a:t>
            </a:r>
          </a:p>
          <a:p>
            <a:pPr>
              <a:lnSpc>
                <a:spcPct val="150000"/>
              </a:lnSpc>
            </a:pPr>
            <a:r>
              <a:rPr lang="hu-HU" dirty="0" smtClean="0"/>
              <a:t>Súlyos: fekszik, hempereg, nehéz megközelíteni, nehéz felkelteni, izzad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2415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kólika tünetei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54143"/>
            <a:ext cx="3385073" cy="2256715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454143"/>
            <a:ext cx="3387855" cy="2262889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967" y="3933056"/>
            <a:ext cx="4067944" cy="2658397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933055"/>
            <a:ext cx="3449960" cy="2658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93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Egyéb kólikát jelző tünetek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hu-HU" dirty="0" smtClean="0"/>
              <a:t>Hintaló állás – próbálja a hasfalat tehermentesíteni – vastagbél </a:t>
            </a:r>
            <a:r>
              <a:rPr lang="hu-HU" dirty="0" err="1" smtClean="0"/>
              <a:t>obstipáció</a:t>
            </a:r>
            <a:endParaRPr lang="hu-HU" dirty="0" smtClean="0"/>
          </a:p>
          <a:p>
            <a:pPr>
              <a:lnSpc>
                <a:spcPct val="150000"/>
              </a:lnSpc>
            </a:pPr>
            <a:endParaRPr lang="hu-HU" dirty="0" smtClean="0"/>
          </a:p>
          <a:p>
            <a:pPr>
              <a:lnSpc>
                <a:spcPct val="150000"/>
              </a:lnSpc>
            </a:pPr>
            <a:r>
              <a:rPr lang="hu-HU" dirty="0" smtClean="0"/>
              <a:t>Kutyaülés szerű testhelyzet – rekeszizomra háruló nyomás csökkentése</a:t>
            </a:r>
          </a:p>
          <a:p>
            <a:pPr>
              <a:lnSpc>
                <a:spcPct val="150000"/>
              </a:lnSpc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5806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Kólikás ló vizsgálata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60000"/>
              </a:lnSpc>
            </a:pPr>
            <a:r>
              <a:rPr lang="hu-HU" dirty="0" smtClean="0"/>
              <a:t>Viselkedése – élénk, kólikázik, tompa</a:t>
            </a:r>
          </a:p>
          <a:p>
            <a:pPr>
              <a:lnSpc>
                <a:spcPct val="160000"/>
              </a:lnSpc>
            </a:pPr>
            <a:r>
              <a:rPr lang="hu-HU" dirty="0" smtClean="0"/>
              <a:t>Testfelület – száraz, foltokban izzad, </a:t>
            </a:r>
            <a:r>
              <a:rPr lang="hu-HU" dirty="0" err="1" smtClean="0"/>
              <a:t>testszerte</a:t>
            </a:r>
            <a:r>
              <a:rPr lang="hu-HU" dirty="0" smtClean="0"/>
              <a:t> </a:t>
            </a:r>
            <a:r>
              <a:rPr lang="hu-HU" dirty="0" err="1" smtClean="0"/>
              <a:t>izzad</a:t>
            </a:r>
            <a:endParaRPr lang="hu-HU" dirty="0" smtClean="0"/>
          </a:p>
          <a:p>
            <a:pPr>
              <a:lnSpc>
                <a:spcPct val="160000"/>
              </a:lnSpc>
            </a:pPr>
            <a:r>
              <a:rPr lang="hu-HU" dirty="0" smtClean="0"/>
              <a:t>Hőmérséklet – normál, láz</a:t>
            </a:r>
          </a:p>
          <a:p>
            <a:pPr>
              <a:lnSpc>
                <a:spcPct val="160000"/>
              </a:lnSpc>
            </a:pPr>
            <a:r>
              <a:rPr lang="hu-HU" dirty="0" smtClean="0"/>
              <a:t>Szívverés, pulzus –   normál 28-42/min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hu-HU" dirty="0"/>
              <a:t>	</a:t>
            </a:r>
            <a:r>
              <a:rPr lang="hu-HU" dirty="0" smtClean="0"/>
              <a:t>			emelkedett 50&lt; /min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hu-HU" dirty="0"/>
              <a:t>	</a:t>
            </a:r>
            <a:r>
              <a:rPr lang="hu-HU" dirty="0" smtClean="0"/>
              <a:t>			magas 100&lt; /min</a:t>
            </a:r>
          </a:p>
          <a:p>
            <a:pPr marL="0" indent="0">
              <a:buNone/>
            </a:pPr>
            <a:r>
              <a:rPr lang="hu-HU" dirty="0" smtClean="0"/>
              <a:t>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3841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Kólikás ló vizsgálata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 smtClean="0"/>
              <a:t>Légzésszám –  normál 10-18/min</a:t>
            </a:r>
          </a:p>
          <a:p>
            <a:pPr marL="0" indent="0" algn="ctr">
              <a:buNone/>
            </a:pPr>
            <a:r>
              <a:rPr lang="hu-HU" sz="3200" dirty="0"/>
              <a:t> </a:t>
            </a:r>
            <a:r>
              <a:rPr lang="hu-HU" sz="3200" dirty="0" smtClean="0"/>
              <a:t>              </a:t>
            </a:r>
            <a:r>
              <a:rPr lang="hu-HU" sz="3200" dirty="0" err="1" smtClean="0"/>
              <a:t>tachypnoe</a:t>
            </a:r>
            <a:r>
              <a:rPr lang="hu-HU" sz="3200" dirty="0" smtClean="0"/>
              <a:t> </a:t>
            </a:r>
            <a:r>
              <a:rPr lang="hu-HU" sz="3200" dirty="0"/>
              <a:t>vagy </a:t>
            </a:r>
            <a:r>
              <a:rPr lang="hu-HU" sz="3200" dirty="0" err="1" smtClean="0"/>
              <a:t>dyspnoe</a:t>
            </a:r>
            <a:endParaRPr lang="hu-HU" dirty="0"/>
          </a:p>
          <a:p>
            <a:r>
              <a:rPr lang="hu-HU" sz="3200" dirty="0" smtClean="0"/>
              <a:t>Nyálkahártya – </a:t>
            </a:r>
            <a:r>
              <a:rPr lang="hu-HU" sz="3200" dirty="0" err="1" smtClean="0"/>
              <a:t>rózsavörös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                                téglavörös</a:t>
            </a:r>
          </a:p>
          <a:p>
            <a:pPr marL="0" indent="0">
              <a:buNone/>
            </a:pPr>
            <a:r>
              <a:rPr lang="hu-HU" dirty="0"/>
              <a:t> </a:t>
            </a:r>
            <a:r>
              <a:rPr lang="hu-HU" dirty="0" smtClean="0"/>
              <a:t>                               t</a:t>
            </a:r>
            <a:r>
              <a:rPr lang="hu-HU" sz="3200" dirty="0" smtClean="0"/>
              <a:t>oxikus szegély</a:t>
            </a:r>
          </a:p>
          <a:p>
            <a:pPr marL="0" indent="0">
              <a:buNone/>
            </a:pPr>
            <a:r>
              <a:rPr lang="hu-HU" dirty="0"/>
              <a:t> </a:t>
            </a:r>
            <a:r>
              <a:rPr lang="hu-HU" dirty="0" smtClean="0"/>
              <a:t>                               lilás</a:t>
            </a:r>
          </a:p>
          <a:p>
            <a:pPr marL="0" indent="0">
              <a:buNone/>
            </a:pPr>
            <a:r>
              <a:rPr lang="hu-HU" sz="3200" dirty="0" smtClean="0"/>
              <a:t>                                cianotikus</a:t>
            </a:r>
          </a:p>
          <a:p>
            <a:r>
              <a:rPr lang="hu-HU" dirty="0" smtClean="0"/>
              <a:t>Kapilláris telődési idő – normál &lt;2s</a:t>
            </a:r>
          </a:p>
          <a:p>
            <a:pPr marL="0" indent="0">
              <a:buNone/>
            </a:pPr>
            <a:r>
              <a:rPr lang="hu-HU" dirty="0" smtClean="0"/>
              <a:t>	- k</a:t>
            </a:r>
            <a:r>
              <a:rPr lang="hu-HU" sz="3200" dirty="0" smtClean="0"/>
              <a:t>eringés állapotáról ad információt</a:t>
            </a:r>
          </a:p>
          <a:p>
            <a:pPr marL="2743200" lvl="6" indent="0">
              <a:buNone/>
            </a:pPr>
            <a:endParaRPr lang="hu-HU" sz="3200" dirty="0"/>
          </a:p>
          <a:p>
            <a:pPr marL="2743200" lvl="6" indent="0">
              <a:buNone/>
            </a:pPr>
            <a:endParaRPr lang="hu-HU" sz="3200" dirty="0" smtClean="0"/>
          </a:p>
          <a:p>
            <a:pPr marL="2743200" lvl="6" indent="0">
              <a:buNone/>
            </a:pPr>
            <a:endParaRPr lang="hu-HU" sz="3200" dirty="0"/>
          </a:p>
          <a:p>
            <a:pPr marL="2743200" lvl="6" indent="0">
              <a:buNone/>
            </a:pPr>
            <a:endParaRPr lang="hu-HU" sz="3200" dirty="0" smtClean="0"/>
          </a:p>
        </p:txBody>
      </p:sp>
    </p:spTree>
    <p:extLst>
      <p:ext uri="{BB962C8B-B14F-4D97-AF65-F5344CB8AC3E}">
        <p14:creationId xmlns:p14="http://schemas.microsoft.com/office/powerpoint/2010/main" val="171434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3224</TotalTime>
  <Words>311</Words>
  <Application>Microsoft Office PowerPoint</Application>
  <PresentationFormat>Diavetítés a képernyőre (4:3 oldalarány)</PresentationFormat>
  <Paragraphs>75</Paragraphs>
  <Slides>19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0" baseType="lpstr">
      <vt:lpstr>Office-téma</vt:lpstr>
      <vt:lpstr>A lovak kólikája</vt:lpstr>
      <vt:lpstr>Mi az a kólika?</vt:lpstr>
      <vt:lpstr>Mi idézheti elő?</vt:lpstr>
      <vt:lpstr>A ló emésztő rendszere</vt:lpstr>
      <vt:lpstr>A kólika tünetei</vt:lpstr>
      <vt:lpstr>A kólika tünetei</vt:lpstr>
      <vt:lpstr>Egyéb kólikát jelző tünetek</vt:lpstr>
      <vt:lpstr>Kólikás ló vizsgálata</vt:lpstr>
      <vt:lpstr>Kólikás ló vizsgálata</vt:lpstr>
      <vt:lpstr>Kólikás ló vizsgálata</vt:lpstr>
      <vt:lpstr>Kólikás ló vizsgálata – Rektális vizsgálat</vt:lpstr>
      <vt:lpstr>Rektális vizsgálat – bal felső helyzetváltozás</vt:lpstr>
      <vt:lpstr>Rektális vizsgálat – jobb felső helyzetváltozás </vt:lpstr>
      <vt:lpstr>Rektális vizsgálat – bél csavarodás</vt:lpstr>
      <vt:lpstr>A kólika kezelési lehetőségei</vt:lpstr>
      <vt:lpstr>A kólika kezelési lehetőségei</vt:lpstr>
      <vt:lpstr>Egyéb kólikát kiváltó betegségek</vt:lpstr>
      <vt:lpstr>Gyomor fekély</vt:lpstr>
      <vt:lpstr>Köszönöm a figyelmet!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lovak kólikája</dc:title>
  <dc:creator>Foka2</dc:creator>
  <cp:lastModifiedBy>Foka2</cp:lastModifiedBy>
  <cp:revision>21</cp:revision>
  <dcterms:created xsi:type="dcterms:W3CDTF">2022-10-22T12:17:27Z</dcterms:created>
  <dcterms:modified xsi:type="dcterms:W3CDTF">2022-10-25T21:13:05Z</dcterms:modified>
</cp:coreProperties>
</file>