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9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84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47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5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66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4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7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99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0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65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DAC7-BCF9-44C1-A4DB-2AAE91D659C9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4DB91-BB73-42CE-A6AC-350A40DCC6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30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lovak kólikája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</a:t>
            </a:r>
            <a:r>
              <a:rPr lang="hu-HU" dirty="0" err="1" smtClean="0"/>
              <a:t>Spitzner</a:t>
            </a:r>
            <a:r>
              <a:rPr lang="hu-HU" dirty="0" smtClean="0"/>
              <a:t> Ádám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2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Kólikás ló 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Bélhangok – legalább két helyen vizsgáljuk oldalanként</a:t>
            </a:r>
          </a:p>
          <a:p>
            <a:pPr marL="0" indent="0">
              <a:buNone/>
            </a:pPr>
            <a:r>
              <a:rPr lang="hu-HU" dirty="0" smtClean="0"/>
              <a:t>                       - területenként legalább 1percig</a:t>
            </a:r>
          </a:p>
          <a:p>
            <a:r>
              <a:rPr lang="hu-HU" dirty="0" smtClean="0"/>
              <a:t>Gyenge hangok – béltartalom keverése</a:t>
            </a:r>
          </a:p>
          <a:p>
            <a:r>
              <a:rPr lang="hu-HU" dirty="0" smtClean="0"/>
              <a:t>Hangosabb hangok – béltartalom továbbítása</a:t>
            </a:r>
          </a:p>
          <a:p>
            <a:r>
              <a:rPr lang="hu-HU" dirty="0" smtClean="0"/>
              <a:t>Felerősödött hangok – bélgyulladás, hurutos bélgörcsre utalhatnak</a:t>
            </a:r>
          </a:p>
          <a:p>
            <a:r>
              <a:rPr lang="hu-HU" dirty="0" smtClean="0"/>
              <a:t>Csökkent hangok – </a:t>
            </a:r>
            <a:r>
              <a:rPr lang="hu-HU" dirty="0" err="1" smtClean="0"/>
              <a:t>obstipatio</a:t>
            </a:r>
            <a:r>
              <a:rPr lang="hu-HU" dirty="0" smtClean="0"/>
              <a:t>, obstrukció, </a:t>
            </a:r>
            <a:r>
              <a:rPr lang="hu-HU" dirty="0" err="1" smtClean="0"/>
              <a:t>ileus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01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Kólikás ló vizsgálata – </a:t>
            </a:r>
            <a:r>
              <a:rPr lang="hu-HU" dirty="0" err="1" smtClean="0"/>
              <a:t>Rektális</a:t>
            </a:r>
            <a:r>
              <a:rPr lang="hu-HU" dirty="0" smtClean="0"/>
              <a:t>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912768" cy="5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Rektális</a:t>
            </a:r>
            <a:r>
              <a:rPr lang="hu-HU" dirty="0" smtClean="0"/>
              <a:t> vizsgálat – bal felső helyzetváltozás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8931"/>
            <a:ext cx="7632848" cy="4508500"/>
          </a:xfrm>
        </p:spPr>
      </p:pic>
    </p:spTree>
    <p:extLst>
      <p:ext uri="{BB962C8B-B14F-4D97-AF65-F5344CB8AC3E}">
        <p14:creationId xmlns:p14="http://schemas.microsoft.com/office/powerpoint/2010/main" val="3684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Rektális</a:t>
            </a:r>
            <a:r>
              <a:rPr lang="hu-HU" dirty="0" smtClean="0"/>
              <a:t> vizsgálat – jobb felső helyzetváltozás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7128792" cy="4525963"/>
          </a:xfrm>
        </p:spPr>
      </p:pic>
    </p:spTree>
    <p:extLst>
      <p:ext uri="{BB962C8B-B14F-4D97-AF65-F5344CB8AC3E}">
        <p14:creationId xmlns:p14="http://schemas.microsoft.com/office/powerpoint/2010/main" val="42348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Rektális</a:t>
            </a:r>
            <a:r>
              <a:rPr lang="hu-HU" dirty="0" smtClean="0"/>
              <a:t> vizsgálat – bél csavarodás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682219" cy="4525963"/>
          </a:xfrm>
        </p:spPr>
      </p:pic>
    </p:spTree>
    <p:extLst>
      <p:ext uri="{BB962C8B-B14F-4D97-AF65-F5344CB8AC3E}">
        <p14:creationId xmlns:p14="http://schemas.microsoft.com/office/powerpoint/2010/main" val="20521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kólika kezelési lehetőségei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Görcsoldás és fájdalomcsillapítás</a:t>
            </a:r>
          </a:p>
          <a:p>
            <a:r>
              <a:rPr lang="hu-HU" dirty="0" smtClean="0"/>
              <a:t>Folyadék és vitaminpótlás</a:t>
            </a:r>
          </a:p>
          <a:p>
            <a:r>
              <a:rPr lang="hu-HU" dirty="0" smtClean="0"/>
              <a:t>Felügyelet melletti óvatos mozgatás</a:t>
            </a:r>
          </a:p>
          <a:p>
            <a:r>
              <a:rPr lang="hu-HU" dirty="0" smtClean="0"/>
              <a:t>Orr-nyelőcső szonda</a:t>
            </a:r>
          </a:p>
          <a:p>
            <a:r>
              <a:rPr lang="hu-HU" dirty="0" err="1" smtClean="0"/>
              <a:t>Abdominocentesis</a:t>
            </a:r>
            <a:r>
              <a:rPr lang="hu-HU" dirty="0" smtClean="0"/>
              <a:t> (</a:t>
            </a:r>
            <a:r>
              <a:rPr lang="hu-HU" dirty="0" err="1" smtClean="0"/>
              <a:t>laktátmérés</a:t>
            </a:r>
            <a:r>
              <a:rPr lang="hu-HU" dirty="0" smtClean="0"/>
              <a:t>)</a:t>
            </a:r>
          </a:p>
          <a:p>
            <a:r>
              <a:rPr lang="hu-HU" dirty="0" smtClean="0"/>
              <a:t>Kórházi ellátás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16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kólika kezelési lehetőségei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810000" cy="28511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8" y="1700808"/>
            <a:ext cx="4463800" cy="35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kólikát kiváltó betegségek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Allergiás reakciók, </a:t>
            </a:r>
            <a:r>
              <a:rPr lang="hu-HU" dirty="0" err="1" smtClean="0"/>
              <a:t>Urticaria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Láz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Gyomorfekély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„Homok kólika</a:t>
            </a:r>
            <a:r>
              <a:rPr lang="hu-HU" dirty="0" smtClean="0"/>
              <a:t>” – a vastagbélben felhalmozódhat a takarmánnyal bejutó homok</a:t>
            </a:r>
            <a:endParaRPr lang="hu-HU" dirty="0" smtClean="0"/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01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Gyomor fekély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Visszatérően előforduló kólikás tünetek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Negatív </a:t>
            </a:r>
            <a:r>
              <a:rPr lang="hu-HU" dirty="0" err="1" smtClean="0"/>
              <a:t>rektális</a:t>
            </a:r>
            <a:r>
              <a:rPr lang="hu-HU" dirty="0" smtClean="0"/>
              <a:t> lelet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Keserű sóra hirtelen fokozott fájdalmat jelez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Etetés után jelentkeznek a tünetek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Gastroscopia</a:t>
            </a:r>
            <a:r>
              <a:rPr lang="hu-HU" dirty="0" smtClean="0"/>
              <a:t> javasolt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99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6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kólika?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hu-HU" dirty="0" err="1" smtClean="0"/>
              <a:t>Tünetegyüttes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Hasi fájdalom tünetének leírására szolgál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Általában gyomor-bélrendszeri problémák okozzák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Az egyik leggyakoribb oka a lovak elhullásának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3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idézheti elő?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Takarmányváltás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Rossz minőségű takarmány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Rosthiány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Csökkent vízfelvétel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Parazitás fertőzöttség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Meterológiai</a:t>
            </a:r>
            <a:r>
              <a:rPr lang="hu-HU" dirty="0" smtClean="0"/>
              <a:t> változások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1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ló emésztő rendszere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92887" cy="4968552"/>
          </a:xfrm>
        </p:spPr>
      </p:pic>
    </p:spTree>
    <p:extLst>
      <p:ext uri="{BB962C8B-B14F-4D97-AF65-F5344CB8AC3E}">
        <p14:creationId xmlns:p14="http://schemas.microsoft.com/office/powerpoint/2010/main" val="19488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kólika tünetei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Enyhe: áll, nézegeti a hasát, nyújtózkodik, nyugtalan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Közepes: lefekszik, járkál a </a:t>
            </a:r>
            <a:r>
              <a:rPr lang="hu-HU" dirty="0" err="1" smtClean="0"/>
              <a:t>boxban</a:t>
            </a:r>
            <a:r>
              <a:rPr lang="hu-HU" dirty="0" smtClean="0"/>
              <a:t>, kapar, komolyabb fájdalmat mutat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Súlyos: fekszik, hempereg, nehéz megközelíteni, nehéz felkelteni, izzad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1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kólika tünetei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4143"/>
            <a:ext cx="3385073" cy="225671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54143"/>
            <a:ext cx="3387855" cy="22628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67" y="3933056"/>
            <a:ext cx="4067944" cy="26583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3055"/>
            <a:ext cx="3449960" cy="26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kólikát jelző tünetek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Hintaló állás – próbálja a hasfalat tehermentesíteni – vastagbél </a:t>
            </a:r>
            <a:r>
              <a:rPr lang="hu-HU" dirty="0" err="1" smtClean="0"/>
              <a:t>obstipáció</a:t>
            </a:r>
            <a:endParaRPr lang="hu-HU" dirty="0" smtClean="0"/>
          </a:p>
          <a:p>
            <a:pPr>
              <a:lnSpc>
                <a:spcPct val="150000"/>
              </a:lnSpc>
            </a:pP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Kutyaülés szerű testhelyzet – rekeszizomra háruló nyomás csökkentése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0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Kólikás ló 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hu-HU" dirty="0" smtClean="0"/>
              <a:t>Viselkedése – élénk, kólikázik, tompa</a:t>
            </a:r>
          </a:p>
          <a:p>
            <a:pPr>
              <a:lnSpc>
                <a:spcPct val="160000"/>
              </a:lnSpc>
            </a:pPr>
            <a:r>
              <a:rPr lang="hu-HU" dirty="0" smtClean="0"/>
              <a:t>Testfelület – száraz, foltokban izzad, </a:t>
            </a:r>
            <a:r>
              <a:rPr lang="hu-HU" dirty="0" err="1" smtClean="0"/>
              <a:t>testszerte</a:t>
            </a:r>
            <a:r>
              <a:rPr lang="hu-HU" dirty="0" smtClean="0"/>
              <a:t> </a:t>
            </a:r>
            <a:r>
              <a:rPr lang="hu-HU" dirty="0" err="1" smtClean="0"/>
              <a:t>izzad</a:t>
            </a: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smtClean="0"/>
              <a:t>Hőmérséklet – normál, láz</a:t>
            </a:r>
          </a:p>
          <a:p>
            <a:pPr>
              <a:lnSpc>
                <a:spcPct val="160000"/>
              </a:lnSpc>
            </a:pPr>
            <a:r>
              <a:rPr lang="hu-HU" dirty="0" smtClean="0"/>
              <a:t>Szívverés, pulzus –   normál 28-42/min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u-HU" dirty="0"/>
              <a:t>	</a:t>
            </a:r>
            <a:r>
              <a:rPr lang="hu-HU" dirty="0" smtClean="0"/>
              <a:t>			emelkedett 50&lt; /min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u-HU" dirty="0"/>
              <a:t>	</a:t>
            </a:r>
            <a:r>
              <a:rPr lang="hu-HU" dirty="0" smtClean="0"/>
              <a:t>			magas 100&lt; /min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4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Kólikás ló 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Légzésszám –  normál 10-18/min</a:t>
            </a:r>
          </a:p>
          <a:p>
            <a:pPr marL="0" indent="0" algn="ctr">
              <a:buNone/>
            </a:pPr>
            <a:r>
              <a:rPr lang="hu-HU" sz="3200" dirty="0"/>
              <a:t> </a:t>
            </a:r>
            <a:r>
              <a:rPr lang="hu-HU" sz="3200" dirty="0" smtClean="0"/>
              <a:t>              </a:t>
            </a:r>
            <a:r>
              <a:rPr lang="hu-HU" sz="3200" dirty="0" err="1" smtClean="0"/>
              <a:t>tachypnoe</a:t>
            </a:r>
            <a:r>
              <a:rPr lang="hu-HU" sz="3200" dirty="0" smtClean="0"/>
              <a:t> </a:t>
            </a:r>
            <a:r>
              <a:rPr lang="hu-HU" sz="3200" dirty="0"/>
              <a:t>vagy </a:t>
            </a:r>
            <a:r>
              <a:rPr lang="hu-HU" sz="3200" dirty="0" err="1" smtClean="0"/>
              <a:t>dyspnoe</a:t>
            </a:r>
            <a:endParaRPr lang="hu-HU" dirty="0"/>
          </a:p>
          <a:p>
            <a:r>
              <a:rPr lang="hu-HU" sz="3200" dirty="0" smtClean="0"/>
              <a:t>Nyálkahártya – </a:t>
            </a:r>
            <a:r>
              <a:rPr lang="hu-HU" sz="3200" dirty="0" err="1" smtClean="0"/>
              <a:t>rózsavörös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               téglavörös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t</a:t>
            </a:r>
            <a:r>
              <a:rPr lang="hu-HU" sz="3200" dirty="0" smtClean="0"/>
              <a:t>oxikus szegély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lilás</a:t>
            </a:r>
          </a:p>
          <a:p>
            <a:pPr marL="0" indent="0">
              <a:buNone/>
            </a:pPr>
            <a:r>
              <a:rPr lang="hu-HU" sz="3200" dirty="0" smtClean="0"/>
              <a:t>                                cianotikus</a:t>
            </a:r>
          </a:p>
          <a:p>
            <a:r>
              <a:rPr lang="hu-HU" dirty="0" smtClean="0"/>
              <a:t>Kapilláris telődési idő – normál &lt;2s</a:t>
            </a:r>
          </a:p>
          <a:p>
            <a:pPr marL="0" indent="0">
              <a:buNone/>
            </a:pPr>
            <a:r>
              <a:rPr lang="hu-HU" dirty="0" smtClean="0"/>
              <a:t>	- k</a:t>
            </a:r>
            <a:r>
              <a:rPr lang="hu-HU" sz="3200" dirty="0" smtClean="0"/>
              <a:t>eringés állapotáról ad információt</a:t>
            </a:r>
          </a:p>
          <a:p>
            <a:pPr marL="2743200" lvl="6" indent="0">
              <a:buNone/>
            </a:pPr>
            <a:endParaRPr lang="hu-HU" sz="3200" dirty="0"/>
          </a:p>
          <a:p>
            <a:pPr marL="2743200" lvl="6" indent="0">
              <a:buNone/>
            </a:pPr>
            <a:endParaRPr lang="hu-HU" sz="3200" dirty="0" smtClean="0"/>
          </a:p>
          <a:p>
            <a:pPr marL="2743200" lvl="6" indent="0">
              <a:buNone/>
            </a:pPr>
            <a:endParaRPr lang="hu-HU" sz="3200" dirty="0"/>
          </a:p>
          <a:p>
            <a:pPr marL="2743200" lvl="6" indent="0">
              <a:buNone/>
            </a:pP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7143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311</Words>
  <Application>Microsoft Office PowerPoint</Application>
  <PresentationFormat>Diavetítés a képernyőre (4:3 oldalarány)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lovak kólikája</vt:lpstr>
      <vt:lpstr>Mi az a kólika?</vt:lpstr>
      <vt:lpstr>Mi idézheti elő?</vt:lpstr>
      <vt:lpstr>A ló emésztő rendszere</vt:lpstr>
      <vt:lpstr>A kólika tünetei</vt:lpstr>
      <vt:lpstr>A kólika tünetei</vt:lpstr>
      <vt:lpstr>Egyéb kólikát jelző tünetek</vt:lpstr>
      <vt:lpstr>Kólikás ló vizsgálata</vt:lpstr>
      <vt:lpstr>Kólikás ló vizsgálata</vt:lpstr>
      <vt:lpstr>Kólikás ló vizsgálata</vt:lpstr>
      <vt:lpstr>Kólikás ló vizsgálata – Rektális vizsgálat</vt:lpstr>
      <vt:lpstr>Rektális vizsgálat – bal felső helyzetváltozás</vt:lpstr>
      <vt:lpstr>Rektális vizsgálat – jobb felső helyzetváltozás </vt:lpstr>
      <vt:lpstr>Rektális vizsgálat – bél csavarodás</vt:lpstr>
      <vt:lpstr>A kólika kezelési lehetőségei</vt:lpstr>
      <vt:lpstr>A kólika kezelési lehetőségei</vt:lpstr>
      <vt:lpstr>Egyéb kólikát kiváltó betegségek</vt:lpstr>
      <vt:lpstr>Gyomor fekély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lovak kólikája</dc:title>
  <dc:creator>Foka2</dc:creator>
  <cp:lastModifiedBy>Foka2</cp:lastModifiedBy>
  <cp:revision>21</cp:revision>
  <dcterms:created xsi:type="dcterms:W3CDTF">2022-10-22T12:17:27Z</dcterms:created>
  <dcterms:modified xsi:type="dcterms:W3CDTF">2022-10-25T21:13:05Z</dcterms:modified>
</cp:coreProperties>
</file>